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2"/>
  </p:notesMasterIdLst>
  <p:sldIdLst>
    <p:sldId id="259" r:id="rId5"/>
    <p:sldId id="257" r:id="rId6"/>
    <p:sldId id="283" r:id="rId7"/>
    <p:sldId id="269" r:id="rId8"/>
    <p:sldId id="260" r:id="rId9"/>
    <p:sldId id="284" r:id="rId10"/>
    <p:sldId id="282" r:id="rId11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3E5"/>
    <a:srgbClr val="37506B"/>
    <a:srgbClr val="CA8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63"/>
    <p:restoredTop sz="94665"/>
  </p:normalViewPr>
  <p:slideViewPr>
    <p:cSldViewPr>
      <p:cViewPr>
        <p:scale>
          <a:sx n="42" d="100"/>
          <a:sy n="42" d="100"/>
        </p:scale>
        <p:origin x="336" y="9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36324-8E9F-314B-A00A-1F110F7FC249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98002-6B68-7E45-ADB2-72433EB44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4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98002-6B68-7E45-ADB2-72433EB44C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66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98002-6B68-7E45-ADB2-72433EB44C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6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98002-6B68-7E45-ADB2-72433EB44C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91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98002-6B68-7E45-ADB2-72433EB44C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99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A98002-6B68-7E45-ADB2-72433EB44C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07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2F516E"/>
                </a:solidFill>
                <a:latin typeface="Avenir"/>
                <a:cs typeface="Aveni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950" b="0" i="0">
                <a:solidFill>
                  <a:srgbClr val="F9F3E3"/>
                </a:solidFill>
                <a:latin typeface="Avenir"/>
                <a:cs typeface="Aveni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2F516E"/>
                </a:solidFill>
                <a:latin typeface="Avenir"/>
                <a:cs typeface="Aveni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F51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00" b="0" i="0">
                <a:solidFill>
                  <a:srgbClr val="2F516E"/>
                </a:solidFill>
                <a:latin typeface="Avenir"/>
                <a:cs typeface="Aveni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04145" y="2762084"/>
            <a:ext cx="5408295" cy="1156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00" b="0" i="0">
                <a:solidFill>
                  <a:srgbClr val="2F516E"/>
                </a:solidFill>
                <a:latin typeface="Avenir"/>
                <a:cs typeface="Aveni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04145" y="3830115"/>
            <a:ext cx="11222990" cy="3879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0" i="0">
                <a:solidFill>
                  <a:srgbClr val="F9F3E3"/>
                </a:solidFill>
                <a:latin typeface="Avenir"/>
                <a:cs typeface="Aveni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683730" cy="11308715"/>
          </a:xfrm>
          <a:custGeom>
            <a:avLst/>
            <a:gdLst/>
            <a:ahLst/>
            <a:cxnLst/>
            <a:rect l="l" t="t" r="r" b="b"/>
            <a:pathLst>
              <a:path w="19683730" h="11308715">
                <a:moveTo>
                  <a:pt x="0" y="11308556"/>
                </a:moveTo>
                <a:lnTo>
                  <a:pt x="19683620" y="11308556"/>
                </a:lnTo>
                <a:lnTo>
                  <a:pt x="19683620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9F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94195" y="1512752"/>
            <a:ext cx="6354445" cy="9796145"/>
          </a:xfrm>
          <a:custGeom>
            <a:avLst/>
            <a:gdLst/>
            <a:ahLst/>
            <a:cxnLst/>
            <a:rect l="l" t="t" r="r" b="b"/>
            <a:pathLst>
              <a:path w="6354445" h="9796145">
                <a:moveTo>
                  <a:pt x="1709298" y="0"/>
                </a:moveTo>
                <a:lnTo>
                  <a:pt x="0" y="0"/>
                </a:lnTo>
                <a:lnTo>
                  <a:pt x="124718" y="274431"/>
                </a:lnTo>
                <a:lnTo>
                  <a:pt x="2394513" y="6078453"/>
                </a:lnTo>
                <a:lnTo>
                  <a:pt x="2413699" y="6128390"/>
                </a:lnTo>
                <a:lnTo>
                  <a:pt x="2451700" y="6227713"/>
                </a:lnTo>
                <a:lnTo>
                  <a:pt x="2489205" y="6326303"/>
                </a:lnTo>
                <a:lnTo>
                  <a:pt x="2526218" y="6424160"/>
                </a:lnTo>
                <a:lnTo>
                  <a:pt x="2562740" y="6521282"/>
                </a:lnTo>
                <a:lnTo>
                  <a:pt x="2598772" y="6617671"/>
                </a:lnTo>
                <a:lnTo>
                  <a:pt x="2634316" y="6713327"/>
                </a:lnTo>
                <a:lnTo>
                  <a:pt x="2669375" y="6808249"/>
                </a:lnTo>
                <a:lnTo>
                  <a:pt x="2703949" y="6902437"/>
                </a:lnTo>
                <a:lnTo>
                  <a:pt x="2738041" y="6995891"/>
                </a:lnTo>
                <a:lnTo>
                  <a:pt x="2771653" y="7088611"/>
                </a:lnTo>
                <a:lnTo>
                  <a:pt x="2790964" y="7142216"/>
                </a:lnTo>
                <a:lnTo>
                  <a:pt x="2828848" y="7247813"/>
                </a:lnTo>
                <a:lnTo>
                  <a:pt x="2865746" y="7351252"/>
                </a:lnTo>
                <a:lnTo>
                  <a:pt x="2901656" y="7452532"/>
                </a:lnTo>
                <a:lnTo>
                  <a:pt x="2936578" y="7551648"/>
                </a:lnTo>
                <a:lnTo>
                  <a:pt x="2970509" y="7648596"/>
                </a:lnTo>
                <a:lnTo>
                  <a:pt x="2987102" y="7696257"/>
                </a:lnTo>
                <a:lnTo>
                  <a:pt x="3003448" y="7743374"/>
                </a:lnTo>
                <a:lnTo>
                  <a:pt x="3019545" y="7789947"/>
                </a:lnTo>
                <a:lnTo>
                  <a:pt x="3035393" y="7835976"/>
                </a:lnTo>
                <a:lnTo>
                  <a:pt x="3050993" y="7881460"/>
                </a:lnTo>
                <a:lnTo>
                  <a:pt x="3066343" y="7926400"/>
                </a:lnTo>
                <a:lnTo>
                  <a:pt x="3081445" y="7970793"/>
                </a:lnTo>
                <a:lnTo>
                  <a:pt x="3100352" y="8026953"/>
                </a:lnTo>
                <a:lnTo>
                  <a:pt x="3118646" y="8081876"/>
                </a:lnTo>
                <a:lnTo>
                  <a:pt x="3136328" y="8135560"/>
                </a:lnTo>
                <a:lnTo>
                  <a:pt x="3153395" y="8188006"/>
                </a:lnTo>
                <a:lnTo>
                  <a:pt x="3169848" y="8239212"/>
                </a:lnTo>
                <a:lnTo>
                  <a:pt x="3185687" y="8289180"/>
                </a:lnTo>
                <a:lnTo>
                  <a:pt x="3200910" y="8337907"/>
                </a:lnTo>
                <a:lnTo>
                  <a:pt x="3215517" y="8385393"/>
                </a:lnTo>
                <a:lnTo>
                  <a:pt x="3229509" y="8431638"/>
                </a:lnTo>
                <a:lnTo>
                  <a:pt x="3242883" y="8476642"/>
                </a:lnTo>
                <a:lnTo>
                  <a:pt x="3255640" y="8520403"/>
                </a:lnTo>
                <a:lnTo>
                  <a:pt x="3267780" y="8562922"/>
                </a:lnTo>
                <a:lnTo>
                  <a:pt x="3279301" y="8604197"/>
                </a:lnTo>
                <a:lnTo>
                  <a:pt x="3290203" y="8644228"/>
                </a:lnTo>
                <a:lnTo>
                  <a:pt x="3307519" y="8710859"/>
                </a:lnTo>
                <a:lnTo>
                  <a:pt x="3322546" y="8772637"/>
                </a:lnTo>
                <a:lnTo>
                  <a:pt x="3335278" y="8829566"/>
                </a:lnTo>
                <a:lnTo>
                  <a:pt x="3345708" y="8881649"/>
                </a:lnTo>
                <a:lnTo>
                  <a:pt x="3353831" y="8928888"/>
                </a:lnTo>
                <a:lnTo>
                  <a:pt x="3359640" y="8971286"/>
                </a:lnTo>
                <a:lnTo>
                  <a:pt x="3364295" y="9041567"/>
                </a:lnTo>
                <a:lnTo>
                  <a:pt x="3361679" y="9094109"/>
                </a:lnTo>
                <a:lnTo>
                  <a:pt x="3353834" y="9143878"/>
                </a:lnTo>
                <a:lnTo>
                  <a:pt x="3340764" y="9190880"/>
                </a:lnTo>
                <a:lnTo>
                  <a:pt x="3322474" y="9235122"/>
                </a:lnTo>
                <a:lnTo>
                  <a:pt x="3298969" y="9276610"/>
                </a:lnTo>
                <a:lnTo>
                  <a:pt x="3270253" y="9315350"/>
                </a:lnTo>
                <a:lnTo>
                  <a:pt x="3236330" y="9351348"/>
                </a:lnTo>
                <a:lnTo>
                  <a:pt x="3198898" y="9384884"/>
                </a:lnTo>
                <a:lnTo>
                  <a:pt x="3159844" y="9416228"/>
                </a:lnTo>
                <a:lnTo>
                  <a:pt x="3119163" y="9445375"/>
                </a:lnTo>
                <a:lnTo>
                  <a:pt x="3076849" y="9472321"/>
                </a:lnTo>
                <a:lnTo>
                  <a:pt x="3032896" y="9497062"/>
                </a:lnTo>
                <a:lnTo>
                  <a:pt x="2987301" y="9519592"/>
                </a:lnTo>
                <a:lnTo>
                  <a:pt x="2940057" y="9539908"/>
                </a:lnTo>
                <a:lnTo>
                  <a:pt x="2892169" y="9558368"/>
                </a:lnTo>
                <a:lnTo>
                  <a:pt x="2844851" y="9575157"/>
                </a:lnTo>
                <a:lnTo>
                  <a:pt x="2798103" y="9590280"/>
                </a:lnTo>
                <a:lnTo>
                  <a:pt x="2751923" y="9603740"/>
                </a:lnTo>
                <a:lnTo>
                  <a:pt x="2706310" y="9615543"/>
                </a:lnTo>
                <a:lnTo>
                  <a:pt x="2661262" y="9625690"/>
                </a:lnTo>
                <a:lnTo>
                  <a:pt x="2616778" y="9634188"/>
                </a:lnTo>
                <a:lnTo>
                  <a:pt x="2546461" y="9646031"/>
                </a:lnTo>
                <a:lnTo>
                  <a:pt x="2490485" y="9654444"/>
                </a:lnTo>
                <a:lnTo>
                  <a:pt x="2448827" y="9659464"/>
                </a:lnTo>
                <a:lnTo>
                  <a:pt x="2421465" y="9661129"/>
                </a:lnTo>
                <a:lnTo>
                  <a:pt x="2421465" y="9795803"/>
                </a:lnTo>
                <a:lnTo>
                  <a:pt x="6354267" y="9795803"/>
                </a:lnTo>
                <a:lnTo>
                  <a:pt x="6354267" y="9634188"/>
                </a:lnTo>
                <a:lnTo>
                  <a:pt x="6298608" y="9630995"/>
                </a:lnTo>
                <a:lnTo>
                  <a:pt x="6244289" y="9626236"/>
                </a:lnTo>
                <a:lnTo>
                  <a:pt x="6191309" y="9619911"/>
                </a:lnTo>
                <a:lnTo>
                  <a:pt x="6139667" y="9612020"/>
                </a:lnTo>
                <a:lnTo>
                  <a:pt x="6089362" y="9602564"/>
                </a:lnTo>
                <a:lnTo>
                  <a:pt x="6040395" y="9591543"/>
                </a:lnTo>
                <a:lnTo>
                  <a:pt x="5992764" y="9578956"/>
                </a:lnTo>
                <a:lnTo>
                  <a:pt x="5946469" y="9564804"/>
                </a:lnTo>
                <a:lnTo>
                  <a:pt x="5901509" y="9549086"/>
                </a:lnTo>
                <a:lnTo>
                  <a:pt x="5857883" y="9531803"/>
                </a:lnTo>
                <a:lnTo>
                  <a:pt x="5815592" y="9512956"/>
                </a:lnTo>
                <a:lnTo>
                  <a:pt x="5765586" y="9488622"/>
                </a:lnTo>
                <a:lnTo>
                  <a:pt x="5717421" y="9463445"/>
                </a:lnTo>
                <a:lnTo>
                  <a:pt x="5671095" y="9437428"/>
                </a:lnTo>
                <a:lnTo>
                  <a:pt x="5626607" y="9410572"/>
                </a:lnTo>
                <a:lnTo>
                  <a:pt x="5583955" y="9382879"/>
                </a:lnTo>
                <a:lnTo>
                  <a:pt x="5543139" y="9354351"/>
                </a:lnTo>
                <a:lnTo>
                  <a:pt x="5504156" y="9324991"/>
                </a:lnTo>
                <a:lnTo>
                  <a:pt x="5467006" y="9294800"/>
                </a:lnTo>
                <a:lnTo>
                  <a:pt x="5431688" y="9263780"/>
                </a:lnTo>
                <a:lnTo>
                  <a:pt x="5388638" y="9223526"/>
                </a:lnTo>
                <a:lnTo>
                  <a:pt x="5348075" y="9183545"/>
                </a:lnTo>
                <a:lnTo>
                  <a:pt x="5309998" y="9143838"/>
                </a:lnTo>
                <a:lnTo>
                  <a:pt x="5274408" y="9104401"/>
                </a:lnTo>
                <a:lnTo>
                  <a:pt x="5241307" y="9065235"/>
                </a:lnTo>
                <a:lnTo>
                  <a:pt x="5210696" y="9026336"/>
                </a:lnTo>
                <a:lnTo>
                  <a:pt x="5182575" y="8987705"/>
                </a:lnTo>
                <a:lnTo>
                  <a:pt x="5139564" y="8925472"/>
                </a:lnTo>
                <a:lnTo>
                  <a:pt x="5105040" y="8873280"/>
                </a:lnTo>
                <a:lnTo>
                  <a:pt x="5078987" y="8831151"/>
                </a:lnTo>
                <a:lnTo>
                  <a:pt x="4771749" y="8172829"/>
                </a:lnTo>
                <a:lnTo>
                  <a:pt x="4754580" y="8135417"/>
                </a:lnTo>
                <a:lnTo>
                  <a:pt x="4737234" y="8096741"/>
                </a:lnTo>
                <a:lnTo>
                  <a:pt x="4719713" y="8056801"/>
                </a:lnTo>
                <a:lnTo>
                  <a:pt x="4702015" y="8015598"/>
                </a:lnTo>
                <a:lnTo>
                  <a:pt x="4684142" y="7973134"/>
                </a:lnTo>
                <a:lnTo>
                  <a:pt x="4666092" y="7929407"/>
                </a:lnTo>
                <a:lnTo>
                  <a:pt x="4647865" y="7884419"/>
                </a:lnTo>
                <a:lnTo>
                  <a:pt x="4629462" y="7838171"/>
                </a:lnTo>
                <a:lnTo>
                  <a:pt x="4610881" y="7790663"/>
                </a:lnTo>
                <a:lnTo>
                  <a:pt x="4592123" y="7741895"/>
                </a:lnTo>
                <a:lnTo>
                  <a:pt x="4573187" y="7691868"/>
                </a:lnTo>
                <a:lnTo>
                  <a:pt x="4554073" y="7640584"/>
                </a:lnTo>
                <a:lnTo>
                  <a:pt x="4534782" y="7588041"/>
                </a:lnTo>
                <a:lnTo>
                  <a:pt x="4515312" y="7534241"/>
                </a:lnTo>
                <a:lnTo>
                  <a:pt x="4495664" y="7479185"/>
                </a:lnTo>
                <a:lnTo>
                  <a:pt x="4334033" y="7053658"/>
                </a:lnTo>
                <a:lnTo>
                  <a:pt x="4172409" y="6625609"/>
                </a:lnTo>
                <a:lnTo>
                  <a:pt x="4010789" y="6195040"/>
                </a:lnTo>
                <a:lnTo>
                  <a:pt x="3861723" y="5795603"/>
                </a:lnTo>
                <a:lnTo>
                  <a:pt x="2286789" y="5795603"/>
                </a:lnTo>
                <a:lnTo>
                  <a:pt x="1531730" y="3841728"/>
                </a:lnTo>
                <a:lnTo>
                  <a:pt x="1381997" y="3463198"/>
                </a:lnTo>
                <a:lnTo>
                  <a:pt x="1207920" y="3024420"/>
                </a:lnTo>
                <a:lnTo>
                  <a:pt x="1027600" y="2566899"/>
                </a:lnTo>
                <a:lnTo>
                  <a:pt x="960148" y="2394806"/>
                </a:lnTo>
                <a:lnTo>
                  <a:pt x="938091" y="2337944"/>
                </a:lnTo>
                <a:lnTo>
                  <a:pt x="895133" y="2225709"/>
                </a:lnTo>
                <a:lnTo>
                  <a:pt x="822958" y="2035410"/>
                </a:lnTo>
                <a:lnTo>
                  <a:pt x="426090" y="982839"/>
                </a:lnTo>
                <a:lnTo>
                  <a:pt x="380828" y="863521"/>
                </a:lnTo>
                <a:lnTo>
                  <a:pt x="272892" y="584212"/>
                </a:lnTo>
                <a:lnTo>
                  <a:pt x="1928425" y="584212"/>
                </a:lnTo>
                <a:lnTo>
                  <a:pt x="1709298" y="0"/>
                </a:lnTo>
                <a:close/>
              </a:path>
              <a:path w="6354445" h="9796145">
                <a:moveTo>
                  <a:pt x="1928425" y="584212"/>
                </a:moveTo>
                <a:lnTo>
                  <a:pt x="272892" y="584212"/>
                </a:lnTo>
                <a:lnTo>
                  <a:pt x="280098" y="602072"/>
                </a:lnTo>
                <a:lnTo>
                  <a:pt x="288900" y="624296"/>
                </a:lnTo>
                <a:lnTo>
                  <a:pt x="310958" y="680920"/>
                </a:lnTo>
                <a:lnTo>
                  <a:pt x="353915" y="792849"/>
                </a:lnTo>
                <a:lnTo>
                  <a:pt x="380828" y="863521"/>
                </a:lnTo>
                <a:lnTo>
                  <a:pt x="1531730" y="3841728"/>
                </a:lnTo>
                <a:lnTo>
                  <a:pt x="1562339" y="3919440"/>
                </a:lnTo>
                <a:lnTo>
                  <a:pt x="1709729" y="4295251"/>
                </a:lnTo>
                <a:lnTo>
                  <a:pt x="1858307" y="4676686"/>
                </a:lnTo>
                <a:lnTo>
                  <a:pt x="1966446" y="4956422"/>
                </a:lnTo>
                <a:lnTo>
                  <a:pt x="2073907" y="5236156"/>
                </a:lnTo>
                <a:lnTo>
                  <a:pt x="2180689" y="5515884"/>
                </a:lnTo>
                <a:lnTo>
                  <a:pt x="2286789" y="5795603"/>
                </a:lnTo>
                <a:lnTo>
                  <a:pt x="3861723" y="5795603"/>
                </a:lnTo>
                <a:lnTo>
                  <a:pt x="3134266" y="3833405"/>
                </a:lnTo>
                <a:lnTo>
                  <a:pt x="2328766" y="1655172"/>
                </a:lnTo>
                <a:lnTo>
                  <a:pt x="2158972" y="1198754"/>
                </a:lnTo>
                <a:lnTo>
                  <a:pt x="2089930" y="1014155"/>
                </a:lnTo>
                <a:lnTo>
                  <a:pt x="1928425" y="584212"/>
                </a:lnTo>
                <a:close/>
              </a:path>
              <a:path w="6354445" h="9796145">
                <a:moveTo>
                  <a:pt x="380828" y="863521"/>
                </a:moveTo>
                <a:lnTo>
                  <a:pt x="426090" y="982839"/>
                </a:lnTo>
                <a:lnTo>
                  <a:pt x="822958" y="2035410"/>
                </a:lnTo>
                <a:lnTo>
                  <a:pt x="895133" y="2225709"/>
                </a:lnTo>
                <a:lnTo>
                  <a:pt x="925004" y="2303895"/>
                </a:lnTo>
                <a:lnTo>
                  <a:pt x="949834" y="2368324"/>
                </a:lnTo>
                <a:lnTo>
                  <a:pt x="1027600" y="2566899"/>
                </a:lnTo>
                <a:lnTo>
                  <a:pt x="1207920" y="3024420"/>
                </a:lnTo>
                <a:lnTo>
                  <a:pt x="1381997" y="3463198"/>
                </a:lnTo>
                <a:lnTo>
                  <a:pt x="1531730" y="3841728"/>
                </a:lnTo>
                <a:lnTo>
                  <a:pt x="380828" y="863521"/>
                </a:lnTo>
                <a:close/>
              </a:path>
            </a:pathLst>
          </a:custGeom>
          <a:solidFill>
            <a:srgbClr val="2F516E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81" y="8835668"/>
            <a:ext cx="5699125" cy="2473325"/>
          </a:xfrm>
          <a:custGeom>
            <a:avLst/>
            <a:gdLst/>
            <a:ahLst/>
            <a:cxnLst/>
            <a:rect l="l" t="t" r="r" b="b"/>
            <a:pathLst>
              <a:path w="5699125" h="2473325">
                <a:moveTo>
                  <a:pt x="294" y="2091643"/>
                </a:moveTo>
                <a:lnTo>
                  <a:pt x="126" y="2091643"/>
                </a:lnTo>
                <a:lnTo>
                  <a:pt x="0" y="2137721"/>
                </a:lnTo>
                <a:lnTo>
                  <a:pt x="121" y="2177465"/>
                </a:lnTo>
                <a:lnTo>
                  <a:pt x="479" y="2233134"/>
                </a:lnTo>
                <a:lnTo>
                  <a:pt x="1481" y="2354966"/>
                </a:lnTo>
                <a:lnTo>
                  <a:pt x="1948" y="2415132"/>
                </a:lnTo>
                <a:lnTo>
                  <a:pt x="2282" y="2472887"/>
                </a:lnTo>
                <a:lnTo>
                  <a:pt x="5054943" y="2472887"/>
                </a:lnTo>
                <a:lnTo>
                  <a:pt x="5133149" y="2172478"/>
                </a:lnTo>
                <a:lnTo>
                  <a:pt x="1467527" y="2172478"/>
                </a:lnTo>
                <a:lnTo>
                  <a:pt x="1195954" y="2169017"/>
                </a:lnTo>
                <a:lnTo>
                  <a:pt x="860462" y="2158636"/>
                </a:lnTo>
                <a:lnTo>
                  <a:pt x="568141" y="2144701"/>
                </a:lnTo>
                <a:lnTo>
                  <a:pt x="400154" y="2134034"/>
                </a:lnTo>
                <a:lnTo>
                  <a:pt x="295108" y="2125963"/>
                </a:lnTo>
                <a:lnTo>
                  <a:pt x="197780" y="2117123"/>
                </a:lnTo>
                <a:lnTo>
                  <a:pt x="152588" y="2112415"/>
                </a:lnTo>
                <a:lnTo>
                  <a:pt x="110021" y="2107515"/>
                </a:lnTo>
                <a:lnTo>
                  <a:pt x="70309" y="2102423"/>
                </a:lnTo>
                <a:lnTo>
                  <a:pt x="33684" y="2097140"/>
                </a:lnTo>
                <a:lnTo>
                  <a:pt x="294" y="2091643"/>
                </a:lnTo>
                <a:close/>
              </a:path>
              <a:path w="5699125" h="2473325">
                <a:moveTo>
                  <a:pt x="5459615" y="0"/>
                </a:moveTo>
                <a:lnTo>
                  <a:pt x="5430602" y="47159"/>
                </a:lnTo>
                <a:lnTo>
                  <a:pt x="5401665" y="93697"/>
                </a:lnTo>
                <a:lnTo>
                  <a:pt x="5372804" y="139610"/>
                </a:lnTo>
                <a:lnTo>
                  <a:pt x="5344018" y="184897"/>
                </a:lnTo>
                <a:lnTo>
                  <a:pt x="5315309" y="229553"/>
                </a:lnTo>
                <a:lnTo>
                  <a:pt x="5286677" y="273576"/>
                </a:lnTo>
                <a:lnTo>
                  <a:pt x="5258121" y="316964"/>
                </a:lnTo>
                <a:lnTo>
                  <a:pt x="5229643" y="359714"/>
                </a:lnTo>
                <a:lnTo>
                  <a:pt x="5201243" y="401824"/>
                </a:lnTo>
                <a:lnTo>
                  <a:pt x="5172921" y="443289"/>
                </a:lnTo>
                <a:lnTo>
                  <a:pt x="5144677" y="484109"/>
                </a:lnTo>
                <a:lnTo>
                  <a:pt x="5116512" y="524280"/>
                </a:lnTo>
                <a:lnTo>
                  <a:pt x="5088427" y="563799"/>
                </a:lnTo>
                <a:lnTo>
                  <a:pt x="5060421" y="602664"/>
                </a:lnTo>
                <a:lnTo>
                  <a:pt x="5032495" y="640872"/>
                </a:lnTo>
                <a:lnTo>
                  <a:pt x="5004650" y="678420"/>
                </a:lnTo>
                <a:lnTo>
                  <a:pt x="4976885" y="715306"/>
                </a:lnTo>
                <a:lnTo>
                  <a:pt x="4949201" y="751526"/>
                </a:lnTo>
                <a:lnTo>
                  <a:pt x="4915816" y="794430"/>
                </a:lnTo>
                <a:lnTo>
                  <a:pt x="4882319" y="836622"/>
                </a:lnTo>
                <a:lnTo>
                  <a:pt x="4848711" y="878101"/>
                </a:lnTo>
                <a:lnTo>
                  <a:pt x="4814991" y="918869"/>
                </a:lnTo>
                <a:lnTo>
                  <a:pt x="4781160" y="958925"/>
                </a:lnTo>
                <a:lnTo>
                  <a:pt x="4747218" y="998270"/>
                </a:lnTo>
                <a:lnTo>
                  <a:pt x="4713165" y="1036904"/>
                </a:lnTo>
                <a:lnTo>
                  <a:pt x="4679002" y="1074827"/>
                </a:lnTo>
                <a:lnTo>
                  <a:pt x="4644728" y="1112040"/>
                </a:lnTo>
                <a:lnTo>
                  <a:pt x="4610344" y="1148543"/>
                </a:lnTo>
                <a:lnTo>
                  <a:pt x="4575850" y="1184336"/>
                </a:lnTo>
                <a:lnTo>
                  <a:pt x="4541246" y="1219419"/>
                </a:lnTo>
                <a:lnTo>
                  <a:pt x="4506533" y="1253793"/>
                </a:lnTo>
                <a:lnTo>
                  <a:pt x="4471710" y="1287458"/>
                </a:lnTo>
                <a:lnTo>
                  <a:pt x="4436778" y="1320415"/>
                </a:lnTo>
                <a:lnTo>
                  <a:pt x="4401738" y="1352663"/>
                </a:lnTo>
                <a:lnTo>
                  <a:pt x="4366588" y="1384203"/>
                </a:lnTo>
                <a:lnTo>
                  <a:pt x="4331330" y="1415035"/>
                </a:lnTo>
                <a:lnTo>
                  <a:pt x="4295964" y="1445160"/>
                </a:lnTo>
                <a:lnTo>
                  <a:pt x="4253758" y="1480015"/>
                </a:lnTo>
                <a:lnTo>
                  <a:pt x="4211343" y="1513873"/>
                </a:lnTo>
                <a:lnTo>
                  <a:pt x="4168721" y="1546733"/>
                </a:lnTo>
                <a:lnTo>
                  <a:pt x="4125891" y="1578596"/>
                </a:lnTo>
                <a:lnTo>
                  <a:pt x="4082852" y="1609460"/>
                </a:lnTo>
                <a:lnTo>
                  <a:pt x="4039605" y="1639325"/>
                </a:lnTo>
                <a:lnTo>
                  <a:pt x="3996149" y="1668190"/>
                </a:lnTo>
                <a:lnTo>
                  <a:pt x="3952485" y="1696055"/>
                </a:lnTo>
                <a:lnTo>
                  <a:pt x="3908612" y="1722919"/>
                </a:lnTo>
                <a:lnTo>
                  <a:pt x="3864530" y="1748781"/>
                </a:lnTo>
                <a:lnTo>
                  <a:pt x="3820239" y="1773641"/>
                </a:lnTo>
                <a:lnTo>
                  <a:pt x="3775738" y="1797498"/>
                </a:lnTo>
                <a:lnTo>
                  <a:pt x="3731028" y="1820351"/>
                </a:lnTo>
                <a:lnTo>
                  <a:pt x="3686109" y="1842201"/>
                </a:lnTo>
                <a:lnTo>
                  <a:pt x="3640979" y="1863045"/>
                </a:lnTo>
                <a:lnTo>
                  <a:pt x="3595640" y="1882885"/>
                </a:lnTo>
                <a:lnTo>
                  <a:pt x="3549914" y="1901864"/>
                </a:lnTo>
                <a:lnTo>
                  <a:pt x="3503661" y="1920054"/>
                </a:lnTo>
                <a:lnTo>
                  <a:pt x="3456881" y="1937454"/>
                </a:lnTo>
                <a:lnTo>
                  <a:pt x="3409575" y="1954064"/>
                </a:lnTo>
                <a:lnTo>
                  <a:pt x="3361742" y="1969884"/>
                </a:lnTo>
                <a:lnTo>
                  <a:pt x="3313382" y="1984914"/>
                </a:lnTo>
                <a:lnTo>
                  <a:pt x="3264498" y="1999153"/>
                </a:lnTo>
                <a:lnTo>
                  <a:pt x="3215088" y="2012601"/>
                </a:lnTo>
                <a:lnTo>
                  <a:pt x="3165152" y="2025257"/>
                </a:lnTo>
                <a:lnTo>
                  <a:pt x="3114692" y="2037121"/>
                </a:lnTo>
                <a:lnTo>
                  <a:pt x="3063708" y="2048193"/>
                </a:lnTo>
                <a:lnTo>
                  <a:pt x="3012200" y="2058473"/>
                </a:lnTo>
                <a:lnTo>
                  <a:pt x="2960167" y="2067961"/>
                </a:lnTo>
                <a:lnTo>
                  <a:pt x="2907612" y="2076655"/>
                </a:lnTo>
                <a:lnTo>
                  <a:pt x="2854533" y="2084556"/>
                </a:lnTo>
                <a:lnTo>
                  <a:pt x="2748979" y="2098683"/>
                </a:lnTo>
                <a:lnTo>
                  <a:pt x="2594937" y="2117580"/>
                </a:lnTo>
                <a:lnTo>
                  <a:pt x="2443620" y="2133228"/>
                </a:lnTo>
                <a:lnTo>
                  <a:pt x="2344257" y="2141851"/>
                </a:lnTo>
                <a:lnTo>
                  <a:pt x="2246108" y="2149024"/>
                </a:lnTo>
                <a:lnTo>
                  <a:pt x="2149174" y="2154745"/>
                </a:lnTo>
                <a:lnTo>
                  <a:pt x="2053457" y="2159012"/>
                </a:lnTo>
                <a:lnTo>
                  <a:pt x="1680510" y="2170155"/>
                </a:lnTo>
                <a:lnTo>
                  <a:pt x="1467527" y="2172478"/>
                </a:lnTo>
                <a:lnTo>
                  <a:pt x="5133149" y="2172478"/>
                </a:lnTo>
                <a:lnTo>
                  <a:pt x="5698592" y="481"/>
                </a:lnTo>
                <a:lnTo>
                  <a:pt x="5459615" y="0"/>
                </a:lnTo>
                <a:close/>
              </a:path>
              <a:path w="5699125" h="2473325">
                <a:moveTo>
                  <a:pt x="126" y="2091611"/>
                </a:moveTo>
                <a:close/>
              </a:path>
            </a:pathLst>
          </a:custGeom>
          <a:solidFill>
            <a:srgbClr val="2F516E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314" y="4179552"/>
            <a:ext cx="3093720" cy="4243070"/>
          </a:xfrm>
          <a:custGeom>
            <a:avLst/>
            <a:gdLst/>
            <a:ahLst/>
            <a:cxnLst/>
            <a:rect l="l" t="t" r="r" b="b"/>
            <a:pathLst>
              <a:path w="3093720" h="4243070">
                <a:moveTo>
                  <a:pt x="3093183" y="0"/>
                </a:moveTo>
                <a:lnTo>
                  <a:pt x="2931565" y="0"/>
                </a:lnTo>
                <a:lnTo>
                  <a:pt x="2919918" y="53510"/>
                </a:lnTo>
                <a:lnTo>
                  <a:pt x="2908065" y="106259"/>
                </a:lnTo>
                <a:lnTo>
                  <a:pt x="2896007" y="158248"/>
                </a:lnTo>
                <a:lnTo>
                  <a:pt x="2883744" y="209478"/>
                </a:lnTo>
                <a:lnTo>
                  <a:pt x="2871274" y="259949"/>
                </a:lnTo>
                <a:lnTo>
                  <a:pt x="2858599" y="309662"/>
                </a:lnTo>
                <a:lnTo>
                  <a:pt x="2845718" y="358617"/>
                </a:lnTo>
                <a:lnTo>
                  <a:pt x="2832631" y="406815"/>
                </a:lnTo>
                <a:lnTo>
                  <a:pt x="2819338" y="454256"/>
                </a:lnTo>
                <a:lnTo>
                  <a:pt x="2805839" y="500941"/>
                </a:lnTo>
                <a:lnTo>
                  <a:pt x="2792133" y="546872"/>
                </a:lnTo>
                <a:lnTo>
                  <a:pt x="2778222" y="592047"/>
                </a:lnTo>
                <a:lnTo>
                  <a:pt x="2764104" y="636468"/>
                </a:lnTo>
                <a:lnTo>
                  <a:pt x="2749780" y="680136"/>
                </a:lnTo>
                <a:lnTo>
                  <a:pt x="2732462" y="730136"/>
                </a:lnTo>
                <a:lnTo>
                  <a:pt x="2714210" y="779109"/>
                </a:lnTo>
                <a:lnTo>
                  <a:pt x="2695023" y="827052"/>
                </a:lnTo>
                <a:lnTo>
                  <a:pt x="2674902" y="873967"/>
                </a:lnTo>
                <a:lnTo>
                  <a:pt x="2653848" y="919852"/>
                </a:lnTo>
                <a:lnTo>
                  <a:pt x="2631860" y="964707"/>
                </a:lnTo>
                <a:lnTo>
                  <a:pt x="2608940" y="1008531"/>
                </a:lnTo>
                <a:lnTo>
                  <a:pt x="2585087" y="1051324"/>
                </a:lnTo>
                <a:lnTo>
                  <a:pt x="2560301" y="1093085"/>
                </a:lnTo>
                <a:lnTo>
                  <a:pt x="2534583" y="1133814"/>
                </a:lnTo>
                <a:lnTo>
                  <a:pt x="2507934" y="1173510"/>
                </a:lnTo>
                <a:lnTo>
                  <a:pt x="2480353" y="1212172"/>
                </a:lnTo>
                <a:lnTo>
                  <a:pt x="2451568" y="1249892"/>
                </a:lnTo>
                <a:lnTo>
                  <a:pt x="2421386" y="1286668"/>
                </a:lnTo>
                <a:lnTo>
                  <a:pt x="2389809" y="1322501"/>
                </a:lnTo>
                <a:lnTo>
                  <a:pt x="2356834" y="1357392"/>
                </a:lnTo>
                <a:lnTo>
                  <a:pt x="2322461" y="1391343"/>
                </a:lnTo>
                <a:lnTo>
                  <a:pt x="2286689" y="1424354"/>
                </a:lnTo>
                <a:lnTo>
                  <a:pt x="2249518" y="1456427"/>
                </a:lnTo>
                <a:lnTo>
                  <a:pt x="2210946" y="1487564"/>
                </a:lnTo>
                <a:lnTo>
                  <a:pt x="2170973" y="1517765"/>
                </a:lnTo>
                <a:lnTo>
                  <a:pt x="2129598" y="1547032"/>
                </a:lnTo>
                <a:lnTo>
                  <a:pt x="2086820" y="1575366"/>
                </a:lnTo>
                <a:lnTo>
                  <a:pt x="2042639" y="1602767"/>
                </a:lnTo>
                <a:lnTo>
                  <a:pt x="2003444" y="1625512"/>
                </a:lnTo>
                <a:lnTo>
                  <a:pt x="1962883" y="1647574"/>
                </a:lnTo>
                <a:lnTo>
                  <a:pt x="1920954" y="1668952"/>
                </a:lnTo>
                <a:lnTo>
                  <a:pt x="1877657" y="1689644"/>
                </a:lnTo>
                <a:lnTo>
                  <a:pt x="1832991" y="1709650"/>
                </a:lnTo>
                <a:lnTo>
                  <a:pt x="1786955" y="1728970"/>
                </a:lnTo>
                <a:lnTo>
                  <a:pt x="1739547" y="1747601"/>
                </a:lnTo>
                <a:lnTo>
                  <a:pt x="1690768" y="1765543"/>
                </a:lnTo>
                <a:lnTo>
                  <a:pt x="1640615" y="1782794"/>
                </a:lnTo>
                <a:lnTo>
                  <a:pt x="1589089" y="1799355"/>
                </a:lnTo>
                <a:lnTo>
                  <a:pt x="1536187" y="1815223"/>
                </a:lnTo>
                <a:lnTo>
                  <a:pt x="1481910" y="1830399"/>
                </a:lnTo>
                <a:lnTo>
                  <a:pt x="1426256" y="1844880"/>
                </a:lnTo>
                <a:lnTo>
                  <a:pt x="1369225" y="1858665"/>
                </a:lnTo>
                <a:lnTo>
                  <a:pt x="1329212" y="1867397"/>
                </a:lnTo>
                <a:lnTo>
                  <a:pt x="1287048" y="1875629"/>
                </a:lnTo>
                <a:lnTo>
                  <a:pt x="1242729" y="1883362"/>
                </a:lnTo>
                <a:lnTo>
                  <a:pt x="1196254" y="1890596"/>
                </a:lnTo>
                <a:lnTo>
                  <a:pt x="1147620" y="1897330"/>
                </a:lnTo>
                <a:lnTo>
                  <a:pt x="1096825" y="1903565"/>
                </a:lnTo>
                <a:lnTo>
                  <a:pt x="1043866" y="1909301"/>
                </a:lnTo>
                <a:lnTo>
                  <a:pt x="988741" y="1914536"/>
                </a:lnTo>
                <a:lnTo>
                  <a:pt x="931448" y="1919271"/>
                </a:lnTo>
                <a:lnTo>
                  <a:pt x="616319" y="1941158"/>
                </a:lnTo>
                <a:lnTo>
                  <a:pt x="296144" y="1958094"/>
                </a:lnTo>
                <a:lnTo>
                  <a:pt x="141865" y="1963404"/>
                </a:lnTo>
                <a:lnTo>
                  <a:pt x="0" y="1965929"/>
                </a:lnTo>
                <a:lnTo>
                  <a:pt x="0" y="2181891"/>
                </a:lnTo>
                <a:lnTo>
                  <a:pt x="359001" y="2182171"/>
                </a:lnTo>
                <a:lnTo>
                  <a:pt x="466739" y="2184370"/>
                </a:lnTo>
                <a:lnTo>
                  <a:pt x="574537" y="2188655"/>
                </a:lnTo>
                <a:lnTo>
                  <a:pt x="911270" y="2208833"/>
                </a:lnTo>
                <a:lnTo>
                  <a:pt x="968476" y="2213193"/>
                </a:lnTo>
                <a:lnTo>
                  <a:pt x="1024652" y="2218506"/>
                </a:lnTo>
                <a:lnTo>
                  <a:pt x="1079799" y="2224773"/>
                </a:lnTo>
                <a:lnTo>
                  <a:pt x="1133915" y="2231996"/>
                </a:lnTo>
                <a:lnTo>
                  <a:pt x="1187002" y="2240175"/>
                </a:lnTo>
                <a:lnTo>
                  <a:pt x="1239058" y="2249311"/>
                </a:lnTo>
                <a:lnTo>
                  <a:pt x="1290083" y="2259406"/>
                </a:lnTo>
                <a:lnTo>
                  <a:pt x="1340078" y="2270460"/>
                </a:lnTo>
                <a:lnTo>
                  <a:pt x="1389043" y="2282475"/>
                </a:lnTo>
                <a:lnTo>
                  <a:pt x="1436977" y="2295451"/>
                </a:lnTo>
                <a:lnTo>
                  <a:pt x="1483879" y="2309391"/>
                </a:lnTo>
                <a:lnTo>
                  <a:pt x="1529751" y="2324294"/>
                </a:lnTo>
                <a:lnTo>
                  <a:pt x="1574591" y="2340162"/>
                </a:lnTo>
                <a:lnTo>
                  <a:pt x="1618400" y="2356996"/>
                </a:lnTo>
                <a:lnTo>
                  <a:pt x="1668299" y="2377668"/>
                </a:lnTo>
                <a:lnTo>
                  <a:pt x="1716978" y="2399277"/>
                </a:lnTo>
                <a:lnTo>
                  <a:pt x="1764438" y="2421823"/>
                </a:lnTo>
                <a:lnTo>
                  <a:pt x="1810680" y="2445305"/>
                </a:lnTo>
                <a:lnTo>
                  <a:pt x="1855706" y="2469721"/>
                </a:lnTo>
                <a:lnTo>
                  <a:pt x="1899518" y="2495073"/>
                </a:lnTo>
                <a:lnTo>
                  <a:pt x="1942115" y="2521358"/>
                </a:lnTo>
                <a:lnTo>
                  <a:pt x="1983500" y="2548577"/>
                </a:lnTo>
                <a:lnTo>
                  <a:pt x="2023674" y="2576729"/>
                </a:lnTo>
                <a:lnTo>
                  <a:pt x="2062637" y="2605814"/>
                </a:lnTo>
                <a:lnTo>
                  <a:pt x="2100392" y="2635830"/>
                </a:lnTo>
                <a:lnTo>
                  <a:pt x="2136940" y="2666777"/>
                </a:lnTo>
                <a:lnTo>
                  <a:pt x="2167166" y="2696321"/>
                </a:lnTo>
                <a:lnTo>
                  <a:pt x="2197234" y="2727650"/>
                </a:lnTo>
                <a:lnTo>
                  <a:pt x="2227145" y="2760763"/>
                </a:lnTo>
                <a:lnTo>
                  <a:pt x="2256897" y="2795661"/>
                </a:lnTo>
                <a:lnTo>
                  <a:pt x="2286492" y="2832344"/>
                </a:lnTo>
                <a:lnTo>
                  <a:pt x="2315928" y="2870811"/>
                </a:lnTo>
                <a:lnTo>
                  <a:pt x="2345207" y="2911064"/>
                </a:lnTo>
                <a:lnTo>
                  <a:pt x="2374328" y="2953102"/>
                </a:lnTo>
                <a:lnTo>
                  <a:pt x="2403291" y="2996926"/>
                </a:lnTo>
                <a:lnTo>
                  <a:pt x="2432096" y="3042535"/>
                </a:lnTo>
                <a:lnTo>
                  <a:pt x="2460744" y="3089930"/>
                </a:lnTo>
                <a:lnTo>
                  <a:pt x="2489234" y="3139111"/>
                </a:lnTo>
                <a:lnTo>
                  <a:pt x="2517566" y="3190078"/>
                </a:lnTo>
                <a:lnTo>
                  <a:pt x="2545740" y="3242832"/>
                </a:lnTo>
                <a:lnTo>
                  <a:pt x="2573757" y="3297372"/>
                </a:lnTo>
                <a:lnTo>
                  <a:pt x="2601617" y="3353698"/>
                </a:lnTo>
                <a:lnTo>
                  <a:pt x="2624692" y="3401837"/>
                </a:lnTo>
                <a:lnTo>
                  <a:pt x="2647130" y="3449824"/>
                </a:lnTo>
                <a:lnTo>
                  <a:pt x="2668931" y="3497661"/>
                </a:lnTo>
                <a:lnTo>
                  <a:pt x="2690096" y="3545347"/>
                </a:lnTo>
                <a:lnTo>
                  <a:pt x="2710625" y="3592883"/>
                </a:lnTo>
                <a:lnTo>
                  <a:pt x="2730519" y="3640268"/>
                </a:lnTo>
                <a:lnTo>
                  <a:pt x="2749778" y="3687503"/>
                </a:lnTo>
                <a:lnTo>
                  <a:pt x="2768403" y="3734588"/>
                </a:lnTo>
                <a:lnTo>
                  <a:pt x="2786394" y="3781523"/>
                </a:lnTo>
                <a:lnTo>
                  <a:pt x="2803752" y="3828307"/>
                </a:lnTo>
                <a:lnTo>
                  <a:pt x="2820478" y="3874941"/>
                </a:lnTo>
                <a:lnTo>
                  <a:pt x="2836571" y="3921425"/>
                </a:lnTo>
                <a:lnTo>
                  <a:pt x="2852032" y="3967759"/>
                </a:lnTo>
                <a:lnTo>
                  <a:pt x="2866863" y="4013942"/>
                </a:lnTo>
                <a:lnTo>
                  <a:pt x="2881062" y="4059976"/>
                </a:lnTo>
                <a:lnTo>
                  <a:pt x="2894632" y="4105860"/>
                </a:lnTo>
                <a:lnTo>
                  <a:pt x="2907572" y="4151595"/>
                </a:lnTo>
                <a:lnTo>
                  <a:pt x="2919882" y="4197179"/>
                </a:lnTo>
                <a:lnTo>
                  <a:pt x="2931565" y="4242614"/>
                </a:lnTo>
                <a:lnTo>
                  <a:pt x="3093183" y="4242614"/>
                </a:lnTo>
                <a:lnTo>
                  <a:pt x="3093183" y="0"/>
                </a:lnTo>
                <a:close/>
              </a:path>
            </a:pathLst>
          </a:custGeom>
          <a:solidFill>
            <a:srgbClr val="2F516E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18" y="1512751"/>
            <a:ext cx="5194935" cy="1995170"/>
          </a:xfrm>
          <a:custGeom>
            <a:avLst/>
            <a:gdLst/>
            <a:ahLst/>
            <a:cxnLst/>
            <a:rect l="l" t="t" r="r" b="b"/>
            <a:pathLst>
              <a:path w="5194935" h="1995170">
                <a:moveTo>
                  <a:pt x="4450430" y="188549"/>
                </a:moveTo>
                <a:lnTo>
                  <a:pt x="749663" y="188549"/>
                </a:lnTo>
                <a:lnTo>
                  <a:pt x="1038472" y="190795"/>
                </a:lnTo>
                <a:lnTo>
                  <a:pt x="1312423" y="197535"/>
                </a:lnTo>
                <a:lnTo>
                  <a:pt x="1365287" y="199417"/>
                </a:lnTo>
                <a:lnTo>
                  <a:pt x="1621177" y="211541"/>
                </a:lnTo>
                <a:lnTo>
                  <a:pt x="1815122" y="224472"/>
                </a:lnTo>
                <a:lnTo>
                  <a:pt x="1999502" y="240275"/>
                </a:lnTo>
                <a:lnTo>
                  <a:pt x="2131510" y="254012"/>
                </a:lnTo>
                <a:lnTo>
                  <a:pt x="2258140" y="269363"/>
                </a:lnTo>
                <a:lnTo>
                  <a:pt x="2398468" y="288753"/>
                </a:lnTo>
                <a:lnTo>
                  <a:pt x="2527993" y="308893"/>
                </a:lnTo>
                <a:lnTo>
                  <a:pt x="2588705" y="319244"/>
                </a:lnTo>
                <a:lnTo>
                  <a:pt x="2646717" y="329781"/>
                </a:lnTo>
                <a:lnTo>
                  <a:pt x="2702027" y="340505"/>
                </a:lnTo>
                <a:lnTo>
                  <a:pt x="2754638" y="351415"/>
                </a:lnTo>
                <a:lnTo>
                  <a:pt x="2804548" y="362510"/>
                </a:lnTo>
                <a:lnTo>
                  <a:pt x="2851758" y="373790"/>
                </a:lnTo>
                <a:lnTo>
                  <a:pt x="2896267" y="385255"/>
                </a:lnTo>
                <a:lnTo>
                  <a:pt x="2938076" y="396905"/>
                </a:lnTo>
                <a:lnTo>
                  <a:pt x="2977185" y="408739"/>
                </a:lnTo>
                <a:lnTo>
                  <a:pt x="3013593" y="420758"/>
                </a:lnTo>
                <a:lnTo>
                  <a:pt x="3078309" y="445344"/>
                </a:lnTo>
                <a:lnTo>
                  <a:pt x="3142744" y="476023"/>
                </a:lnTo>
                <a:lnTo>
                  <a:pt x="3178966" y="494768"/>
                </a:lnTo>
                <a:lnTo>
                  <a:pt x="3215286" y="514146"/>
                </a:lnTo>
                <a:lnTo>
                  <a:pt x="3251701" y="534158"/>
                </a:lnTo>
                <a:lnTo>
                  <a:pt x="3288213" y="554804"/>
                </a:lnTo>
                <a:lnTo>
                  <a:pt x="3324821" y="576082"/>
                </a:lnTo>
                <a:lnTo>
                  <a:pt x="3361525" y="597994"/>
                </a:lnTo>
                <a:lnTo>
                  <a:pt x="3398325" y="620540"/>
                </a:lnTo>
                <a:lnTo>
                  <a:pt x="3435222" y="643719"/>
                </a:lnTo>
                <a:lnTo>
                  <a:pt x="3472215" y="667531"/>
                </a:lnTo>
                <a:lnTo>
                  <a:pt x="3509304" y="691976"/>
                </a:lnTo>
                <a:lnTo>
                  <a:pt x="3546489" y="717054"/>
                </a:lnTo>
                <a:lnTo>
                  <a:pt x="3583770" y="742765"/>
                </a:lnTo>
                <a:lnTo>
                  <a:pt x="3621147" y="769110"/>
                </a:lnTo>
                <a:lnTo>
                  <a:pt x="3658621" y="796087"/>
                </a:lnTo>
                <a:lnTo>
                  <a:pt x="3696190" y="823697"/>
                </a:lnTo>
                <a:lnTo>
                  <a:pt x="3733855" y="851940"/>
                </a:lnTo>
                <a:lnTo>
                  <a:pt x="3771617" y="880816"/>
                </a:lnTo>
                <a:lnTo>
                  <a:pt x="3809474" y="910325"/>
                </a:lnTo>
                <a:lnTo>
                  <a:pt x="3847428" y="940466"/>
                </a:lnTo>
                <a:lnTo>
                  <a:pt x="3885477" y="971240"/>
                </a:lnTo>
                <a:lnTo>
                  <a:pt x="3923623" y="1002647"/>
                </a:lnTo>
                <a:lnTo>
                  <a:pt x="3961864" y="1034686"/>
                </a:lnTo>
                <a:lnTo>
                  <a:pt x="4000202" y="1067358"/>
                </a:lnTo>
                <a:lnTo>
                  <a:pt x="4038635" y="1100662"/>
                </a:lnTo>
                <a:lnTo>
                  <a:pt x="4077164" y="1134598"/>
                </a:lnTo>
                <a:lnTo>
                  <a:pt x="4115789" y="1169167"/>
                </a:lnTo>
                <a:lnTo>
                  <a:pt x="4154510" y="1204368"/>
                </a:lnTo>
                <a:lnTo>
                  <a:pt x="4193326" y="1240202"/>
                </a:lnTo>
                <a:lnTo>
                  <a:pt x="4232239" y="1276667"/>
                </a:lnTo>
                <a:lnTo>
                  <a:pt x="4271247" y="1313765"/>
                </a:lnTo>
                <a:lnTo>
                  <a:pt x="4310351" y="1351495"/>
                </a:lnTo>
                <a:lnTo>
                  <a:pt x="4349551" y="1389857"/>
                </a:lnTo>
                <a:lnTo>
                  <a:pt x="4388847" y="1428850"/>
                </a:lnTo>
                <a:lnTo>
                  <a:pt x="4428238" y="1468476"/>
                </a:lnTo>
                <a:lnTo>
                  <a:pt x="4467725" y="1508734"/>
                </a:lnTo>
                <a:lnTo>
                  <a:pt x="4507308" y="1549623"/>
                </a:lnTo>
                <a:lnTo>
                  <a:pt x="4546986" y="1591145"/>
                </a:lnTo>
                <a:lnTo>
                  <a:pt x="4586760" y="1633298"/>
                </a:lnTo>
                <a:lnTo>
                  <a:pt x="4626630" y="1676083"/>
                </a:lnTo>
                <a:lnTo>
                  <a:pt x="4666595" y="1719499"/>
                </a:lnTo>
                <a:lnTo>
                  <a:pt x="4706656" y="1763547"/>
                </a:lnTo>
                <a:lnTo>
                  <a:pt x="4746813" y="1808226"/>
                </a:lnTo>
                <a:lnTo>
                  <a:pt x="4787065" y="1853537"/>
                </a:lnTo>
                <a:lnTo>
                  <a:pt x="4827413" y="1899479"/>
                </a:lnTo>
                <a:lnTo>
                  <a:pt x="4867856" y="1946053"/>
                </a:lnTo>
                <a:lnTo>
                  <a:pt x="4908395" y="1993258"/>
                </a:lnTo>
                <a:lnTo>
                  <a:pt x="5194721" y="1994557"/>
                </a:lnTo>
                <a:lnTo>
                  <a:pt x="4450430" y="188549"/>
                </a:lnTo>
                <a:close/>
              </a:path>
              <a:path w="5194935" h="1995170">
                <a:moveTo>
                  <a:pt x="4372725" y="0"/>
                </a:moveTo>
                <a:lnTo>
                  <a:pt x="0" y="0"/>
                </a:lnTo>
                <a:lnTo>
                  <a:pt x="0" y="221312"/>
                </a:lnTo>
                <a:lnTo>
                  <a:pt x="119987" y="211796"/>
                </a:lnTo>
                <a:lnTo>
                  <a:pt x="264180" y="202594"/>
                </a:lnTo>
                <a:lnTo>
                  <a:pt x="363608" y="197531"/>
                </a:lnTo>
                <a:lnTo>
                  <a:pt x="510422" y="192058"/>
                </a:lnTo>
                <a:lnTo>
                  <a:pt x="558831" y="190794"/>
                </a:lnTo>
                <a:lnTo>
                  <a:pt x="702375" y="188689"/>
                </a:lnTo>
                <a:lnTo>
                  <a:pt x="4450430" y="188549"/>
                </a:lnTo>
                <a:lnTo>
                  <a:pt x="4372725" y="0"/>
                </a:lnTo>
                <a:close/>
              </a:path>
            </a:pathLst>
          </a:custGeom>
          <a:solidFill>
            <a:srgbClr val="2F516E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08921" y="6153855"/>
            <a:ext cx="2031364" cy="656590"/>
          </a:xfrm>
          <a:custGeom>
            <a:avLst/>
            <a:gdLst/>
            <a:ahLst/>
            <a:cxnLst/>
            <a:rect l="l" t="t" r="r" b="b"/>
            <a:pathLst>
              <a:path w="2031365" h="656590">
                <a:moveTo>
                  <a:pt x="2031006" y="651821"/>
                </a:moveTo>
                <a:lnTo>
                  <a:pt x="1064798" y="651821"/>
                </a:lnTo>
                <a:lnTo>
                  <a:pt x="2031006" y="656419"/>
                </a:lnTo>
                <a:lnTo>
                  <a:pt x="2031006" y="651821"/>
                </a:lnTo>
                <a:close/>
              </a:path>
              <a:path w="2031365" h="656590">
                <a:moveTo>
                  <a:pt x="0" y="0"/>
                </a:moveTo>
                <a:lnTo>
                  <a:pt x="230108" y="655121"/>
                </a:lnTo>
                <a:lnTo>
                  <a:pt x="2031006" y="651821"/>
                </a:lnTo>
                <a:lnTo>
                  <a:pt x="2031006" y="312849"/>
                </a:lnTo>
                <a:lnTo>
                  <a:pt x="1648023" y="312849"/>
                </a:lnTo>
                <a:lnTo>
                  <a:pt x="1599782" y="312594"/>
                </a:lnTo>
                <a:lnTo>
                  <a:pt x="1551519" y="311836"/>
                </a:lnTo>
                <a:lnTo>
                  <a:pt x="1503237" y="310581"/>
                </a:lnTo>
                <a:lnTo>
                  <a:pt x="1406633" y="306614"/>
                </a:lnTo>
                <a:lnTo>
                  <a:pt x="1310001" y="300755"/>
                </a:lnTo>
                <a:lnTo>
                  <a:pt x="887397" y="264724"/>
                </a:lnTo>
                <a:lnTo>
                  <a:pt x="834374" y="259149"/>
                </a:lnTo>
                <a:lnTo>
                  <a:pt x="782053" y="252649"/>
                </a:lnTo>
                <a:lnTo>
                  <a:pt x="730434" y="245223"/>
                </a:lnTo>
                <a:lnTo>
                  <a:pt x="679517" y="236872"/>
                </a:lnTo>
                <a:lnTo>
                  <a:pt x="629301" y="227594"/>
                </a:lnTo>
                <a:lnTo>
                  <a:pt x="579788" y="217389"/>
                </a:lnTo>
                <a:lnTo>
                  <a:pt x="530976" y="206255"/>
                </a:lnTo>
                <a:lnTo>
                  <a:pt x="482867" y="194193"/>
                </a:lnTo>
                <a:lnTo>
                  <a:pt x="435459" y="181201"/>
                </a:lnTo>
                <a:lnTo>
                  <a:pt x="388753" y="167279"/>
                </a:lnTo>
                <a:lnTo>
                  <a:pt x="342750" y="152426"/>
                </a:lnTo>
                <a:lnTo>
                  <a:pt x="297448" y="136642"/>
                </a:lnTo>
                <a:lnTo>
                  <a:pt x="252849" y="119924"/>
                </a:lnTo>
                <a:lnTo>
                  <a:pt x="208952" y="102274"/>
                </a:lnTo>
                <a:lnTo>
                  <a:pt x="165757" y="83690"/>
                </a:lnTo>
                <a:lnTo>
                  <a:pt x="123264" y="64171"/>
                </a:lnTo>
                <a:lnTo>
                  <a:pt x="81473" y="43717"/>
                </a:lnTo>
                <a:lnTo>
                  <a:pt x="40385" y="22327"/>
                </a:lnTo>
                <a:lnTo>
                  <a:pt x="0" y="0"/>
                </a:lnTo>
                <a:close/>
              </a:path>
            </a:pathLst>
          </a:custGeom>
          <a:solidFill>
            <a:srgbClr val="2F516E">
              <a:alpha val="5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83620" y="0"/>
            <a:ext cx="421005" cy="11308715"/>
          </a:xfrm>
          <a:custGeom>
            <a:avLst/>
            <a:gdLst/>
            <a:ahLst/>
            <a:cxnLst/>
            <a:rect l="l" t="t" r="r" b="b"/>
            <a:pathLst>
              <a:path w="421005" h="11308715">
                <a:moveTo>
                  <a:pt x="0" y="11308556"/>
                </a:moveTo>
                <a:lnTo>
                  <a:pt x="420479" y="11308556"/>
                </a:lnTo>
                <a:lnTo>
                  <a:pt x="42047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D985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008229" y="1512474"/>
            <a:ext cx="11354443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452438" algn="l"/>
              </a:tabLst>
            </a:pPr>
            <a:r>
              <a:rPr lang="en-US" spc="-105" dirty="0"/>
              <a:t>MAIN TITLE</a:t>
            </a:r>
            <a:endParaRPr spc="10" dirty="0"/>
          </a:p>
        </p:txBody>
      </p:sp>
      <p:sp>
        <p:nvSpPr>
          <p:cNvPr id="10" name="object 10"/>
          <p:cNvSpPr txBox="1"/>
          <p:nvPr/>
        </p:nvSpPr>
        <p:spPr>
          <a:xfrm>
            <a:off x="9856251" y="5255293"/>
            <a:ext cx="8379459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950" spc="-65" dirty="0">
                <a:solidFill>
                  <a:srgbClr val="D985B7"/>
                </a:solidFill>
                <a:latin typeface="Avenir"/>
                <a:cs typeface="Avenir"/>
              </a:rPr>
              <a:t>SUBTITLE</a:t>
            </a:r>
            <a:endParaRPr sz="4950" dirty="0">
              <a:latin typeface="Avenir"/>
              <a:cs typeface="Avenir"/>
            </a:endParaRPr>
          </a:p>
        </p:txBody>
      </p:sp>
      <p:pic>
        <p:nvPicPr>
          <p:cNvPr id="14" name="Picture 1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0C60E58-F4CE-5041-8519-ED1197992A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68" y="7542610"/>
            <a:ext cx="5322484" cy="2993897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06B2EE81-2639-3446-A35D-C54320A55A22}"/>
              </a:ext>
            </a:extLst>
          </p:cNvPr>
          <p:cNvSpPr txBox="1"/>
          <p:nvPr/>
        </p:nvSpPr>
        <p:spPr>
          <a:xfrm>
            <a:off x="10108077" y="6340333"/>
            <a:ext cx="837945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600" spc="-65" dirty="0">
                <a:solidFill>
                  <a:srgbClr val="D985B7"/>
                </a:solidFill>
                <a:latin typeface="Avenir"/>
                <a:cs typeface="Avenir"/>
              </a:rPr>
              <a:t>Subtitle </a:t>
            </a:r>
            <a:endParaRPr sz="3600" dirty="0">
              <a:latin typeface="Avenir"/>
              <a:cs typeface="Avenir"/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506B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4E4072B-98CF-F346-83A8-66CE0DA66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97" y="0"/>
            <a:ext cx="13853047" cy="1138723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0308" y="1381042"/>
            <a:ext cx="5408295" cy="1156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pc="-105" dirty="0">
                <a:solidFill>
                  <a:srgbClr val="F9F3E3"/>
                </a:solidFill>
              </a:rPr>
              <a:t>TITLE</a:t>
            </a:r>
            <a:endParaRPr spc="10" dirty="0">
              <a:solidFill>
                <a:srgbClr val="F9F3E3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887813" y="2634620"/>
            <a:ext cx="11222990" cy="1066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0" indent="-6858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5000" spc="-65" dirty="0">
                <a:solidFill>
                  <a:srgbClr val="D985B7"/>
                </a:solidFill>
                <a:latin typeface="Avenir Book" panose="02000503020000020003" pitchFamily="2" charset="0"/>
              </a:rPr>
              <a:t>Content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ACC012-78FC-DE4A-803C-DEB19FB1035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97" y="8321675"/>
            <a:ext cx="3831719" cy="320880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37506B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CC31C19B-50D4-E240-A0C6-9A69C4FDD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50" y="0"/>
            <a:ext cx="11785600" cy="11722066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4E4072B-98CF-F346-83A8-66CE0DA66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97" y="0"/>
            <a:ext cx="13853047" cy="1138723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0308" y="1381042"/>
            <a:ext cx="5408295" cy="11563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pc="-105" dirty="0">
                <a:solidFill>
                  <a:srgbClr val="F9F3E3"/>
                </a:solidFill>
              </a:rPr>
              <a:t>TITLE</a:t>
            </a:r>
            <a:endParaRPr spc="10" dirty="0">
              <a:solidFill>
                <a:srgbClr val="F9F3E3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887813" y="2634620"/>
            <a:ext cx="11222990" cy="1066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0" indent="-685800">
              <a:lnSpc>
                <a:spcPct val="15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5000" spc="-65" dirty="0">
                <a:solidFill>
                  <a:srgbClr val="CA86B3"/>
                </a:solidFill>
                <a:latin typeface="Avenir Book" panose="02000503020000020003" pitchFamily="2" charset="0"/>
              </a:rPr>
              <a:t>Content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ACC012-78FC-DE4A-803C-DEB19FB1035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97" y="8321675"/>
            <a:ext cx="3831719" cy="320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3651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683730" cy="11308715"/>
          </a:xfrm>
          <a:custGeom>
            <a:avLst/>
            <a:gdLst/>
            <a:ahLst/>
            <a:cxnLst/>
            <a:rect l="l" t="t" r="r" b="b"/>
            <a:pathLst>
              <a:path w="19683730" h="11308715">
                <a:moveTo>
                  <a:pt x="0" y="11308556"/>
                </a:moveTo>
                <a:lnTo>
                  <a:pt x="19683620" y="11308556"/>
                </a:lnTo>
                <a:lnTo>
                  <a:pt x="19683620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37506B">
              <a:alpha val="98000"/>
            </a:srgbClr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37506B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683620" y="-136524"/>
            <a:ext cx="655430" cy="11445874"/>
          </a:xfrm>
          <a:custGeom>
            <a:avLst/>
            <a:gdLst/>
            <a:ahLst/>
            <a:cxnLst/>
            <a:rect l="l" t="t" r="r" b="b"/>
            <a:pathLst>
              <a:path w="421005" h="11308715">
                <a:moveTo>
                  <a:pt x="0" y="11308556"/>
                </a:moveTo>
                <a:lnTo>
                  <a:pt x="420479" y="11308556"/>
                </a:lnTo>
                <a:lnTo>
                  <a:pt x="42047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37506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37506B"/>
              </a:solidFill>
            </a:endParaRPr>
          </a:p>
        </p:txBody>
      </p:sp>
      <p:sp>
        <p:nvSpPr>
          <p:cNvPr id="15" name="object 10">
            <a:extLst>
              <a:ext uri="{FF2B5EF4-FFF2-40B4-BE49-F238E27FC236}">
                <a16:creationId xmlns:a16="http://schemas.microsoft.com/office/drawing/2014/main" id="{9236326F-8172-AB45-80FF-7889815622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0308" y="1381042"/>
            <a:ext cx="17477542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pc="-105" dirty="0">
                <a:solidFill>
                  <a:srgbClr val="F9F3E5"/>
                </a:solidFill>
              </a:rPr>
              <a:t>TITLE</a:t>
            </a:r>
            <a:endParaRPr spc="10" dirty="0">
              <a:solidFill>
                <a:srgbClr val="F9F3E5"/>
              </a:solidFill>
            </a:endParaRPr>
          </a:p>
        </p:txBody>
      </p:sp>
      <p:sp>
        <p:nvSpPr>
          <p:cNvPr id="16" name="object 11">
            <a:extLst>
              <a:ext uri="{FF2B5EF4-FFF2-40B4-BE49-F238E27FC236}">
                <a16:creationId xmlns:a16="http://schemas.microsoft.com/office/drawing/2014/main" id="{90E1D9FE-D6C0-D649-8A7E-ECC245821F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6079" y="2987675"/>
            <a:ext cx="18391942" cy="15638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5000" spc="-65" dirty="0">
                <a:solidFill>
                  <a:srgbClr val="CA86B3"/>
                </a:solidFill>
                <a:latin typeface="Avenir Book" panose="02000503020000020003" pitchFamily="2" charset="0"/>
              </a:rPr>
              <a:t>Content</a:t>
            </a:r>
            <a:endParaRPr lang="en-US" sz="1850" spc="-65" dirty="0">
              <a:solidFill>
                <a:srgbClr val="CA86B3"/>
              </a:solidFill>
              <a:latin typeface="Avenir Book" panose="02000503020000020003" pitchFamily="2" charset="0"/>
            </a:endParaRPr>
          </a:p>
          <a:p>
            <a:pPr marL="1041400" lvl="1" indent="-571500"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5000" spc="-65" dirty="0">
              <a:solidFill>
                <a:srgbClr val="CA86B3"/>
              </a:solidFill>
              <a:latin typeface="Avenir Book" panose="02000503020000020003" pitchFamily="2" charset="0"/>
              <a:cs typeface="Avenir-Roman"/>
            </a:endParaRPr>
          </a:p>
        </p:txBody>
      </p:sp>
    </p:spTree>
    <p:extLst>
      <p:ext uri="{BB962C8B-B14F-4D97-AF65-F5344CB8AC3E}">
        <p14:creationId xmlns:p14="http://schemas.microsoft.com/office/powerpoint/2010/main" val="345722392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8ADB536A-8F06-194D-9637-92AC1CF72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328650" cy="1133348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0308" y="1381042"/>
            <a:ext cx="13057942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pc="-105" dirty="0">
                <a:solidFill>
                  <a:srgbClr val="37506B"/>
                </a:solidFill>
              </a:rPr>
              <a:t>TITLE</a:t>
            </a:r>
            <a:endParaRPr spc="10" dirty="0">
              <a:solidFill>
                <a:srgbClr val="37506B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873958" y="3268662"/>
            <a:ext cx="11222990" cy="206915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0" indent="-6858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pc="-65" dirty="0">
                <a:solidFill>
                  <a:schemeClr val="bg1"/>
                </a:solidFill>
              </a:rPr>
              <a:t>Content</a:t>
            </a:r>
          </a:p>
          <a:p>
            <a:pPr marL="698500" indent="-6858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pc="-65" dirty="0">
              <a:solidFill>
                <a:schemeClr val="bg1"/>
              </a:solidFill>
            </a:endParaRPr>
          </a:p>
          <a:p>
            <a:pPr marL="698500" indent="-6858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bg1"/>
              </a:solidFill>
              <a:latin typeface="Avenir-Roman"/>
              <a:cs typeface="Avenir-Roman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3131CE-8356-454B-8899-59B91FF4ADD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97" y="8321675"/>
            <a:ext cx="3831719" cy="320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22348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9F3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flower, plant&#10;&#10;Description automatically generated">
            <a:extLst>
              <a:ext uri="{FF2B5EF4-FFF2-40B4-BE49-F238E27FC236}">
                <a16:creationId xmlns:a16="http://schemas.microsoft.com/office/drawing/2014/main" id="{E0D114DA-7B6D-014F-B4C4-977FDB833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050" y="0"/>
            <a:ext cx="11785600" cy="11722066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8ADB536A-8F06-194D-9637-92AC1CF72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97" y="0"/>
            <a:ext cx="13328650" cy="1133348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0308" y="1381042"/>
            <a:ext cx="13057942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pc="-105" dirty="0">
                <a:solidFill>
                  <a:srgbClr val="37506B"/>
                </a:solidFill>
              </a:rPr>
              <a:t>TITLE</a:t>
            </a:r>
            <a:endParaRPr spc="10" dirty="0">
              <a:solidFill>
                <a:srgbClr val="37506B"/>
              </a:solidFill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body" idx="1"/>
          </p:nvPr>
        </p:nvSpPr>
        <p:spPr>
          <a:xfrm>
            <a:off x="873958" y="3268662"/>
            <a:ext cx="11222990" cy="2346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98500" indent="-6858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5000" spc="-65" dirty="0">
                <a:solidFill>
                  <a:schemeClr val="bg1"/>
                </a:solidFill>
                <a:latin typeface="Avenir Book" panose="02000503020000020003" pitchFamily="2" charset="0"/>
              </a:rPr>
              <a:t>Content</a:t>
            </a:r>
          </a:p>
          <a:p>
            <a:pPr marL="698500" indent="-6858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5000" spc="-65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698500" indent="-6858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endParaRPr lang="en-US" sz="5000" dirty="0">
              <a:solidFill>
                <a:schemeClr val="bg1"/>
              </a:solidFill>
              <a:latin typeface="Avenir Book" panose="02000503020000020003" pitchFamily="2" charset="0"/>
              <a:cs typeface="Avenir-Roman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3131CE-8356-454B-8899-59B91FF4ADD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97" y="8321675"/>
            <a:ext cx="3831719" cy="320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1808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9683730" cy="11308715"/>
          </a:xfrm>
          <a:custGeom>
            <a:avLst/>
            <a:gdLst/>
            <a:ahLst/>
            <a:cxnLst/>
            <a:rect l="l" t="t" r="r" b="b"/>
            <a:pathLst>
              <a:path w="19683730" h="11308715">
                <a:moveTo>
                  <a:pt x="0" y="11308556"/>
                </a:moveTo>
                <a:lnTo>
                  <a:pt x="19683620" y="11308556"/>
                </a:lnTo>
                <a:lnTo>
                  <a:pt x="19683620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9F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683620" y="-136524"/>
            <a:ext cx="655430" cy="11445874"/>
          </a:xfrm>
          <a:custGeom>
            <a:avLst/>
            <a:gdLst/>
            <a:ahLst/>
            <a:cxnLst/>
            <a:rect l="l" t="t" r="r" b="b"/>
            <a:pathLst>
              <a:path w="421005" h="11308715">
                <a:moveTo>
                  <a:pt x="0" y="11308556"/>
                </a:moveTo>
                <a:lnTo>
                  <a:pt x="420479" y="11308556"/>
                </a:lnTo>
                <a:lnTo>
                  <a:pt x="42047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D985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B4D42554-CF80-9543-8E61-382F896DA0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0308" y="1381042"/>
            <a:ext cx="17477542" cy="115416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pc="-105" dirty="0">
                <a:solidFill>
                  <a:srgbClr val="37506B"/>
                </a:solidFill>
              </a:rPr>
              <a:t>TITLE</a:t>
            </a:r>
            <a:endParaRPr spc="10" dirty="0">
              <a:solidFill>
                <a:srgbClr val="37506B"/>
              </a:solidFill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78FCE92F-301C-BE45-AA23-85319F971E4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56079" y="2987675"/>
            <a:ext cx="18391942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lang="en-US" sz="5000" spc="-65" dirty="0">
                <a:solidFill>
                  <a:srgbClr val="CA86B3"/>
                </a:solidFill>
                <a:latin typeface="Avenir Book" panose="02000503020000020003" pitchFamily="2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68602091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2370AA1FA2BE4B966A05F91AE554E0" ma:contentTypeVersion="6" ma:contentTypeDescription="Create a new document." ma:contentTypeScope="" ma:versionID="9d550fec87dc92a18c72e173a49d82a8">
  <xsd:schema xmlns:xsd="http://www.w3.org/2001/XMLSchema" xmlns:xs="http://www.w3.org/2001/XMLSchema" xmlns:p="http://schemas.microsoft.com/office/2006/metadata/properties" xmlns:ns2="47bd2623-424a-4ae0-867c-8e8d11c24c7c" xmlns:ns3="305796d1-0599-4ee4-943f-0a635d85ff03" targetNamespace="http://schemas.microsoft.com/office/2006/metadata/properties" ma:root="true" ma:fieldsID="c3d2d02b160162bf2cf1fd1b2d91b3b8" ns2:_="" ns3:_="">
    <xsd:import namespace="47bd2623-424a-4ae0-867c-8e8d11c24c7c"/>
    <xsd:import namespace="305796d1-0599-4ee4-943f-0a635d85ff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bd2623-424a-4ae0-867c-8e8d11c24c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96d1-0599-4ee4-943f-0a635d85ff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05796d1-0599-4ee4-943f-0a635d85ff03">
      <UserInfo>
        <DisplayName>David Byrnes</DisplayName>
        <AccountId>12</AccountId>
        <AccountType/>
      </UserInfo>
      <UserInfo>
        <DisplayName>Roxanne Lane</DisplayName>
        <AccountId>13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A50F0C2-7074-42CC-A735-2922C17BAF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bd2623-424a-4ae0-867c-8e8d11c24c7c"/>
    <ds:schemaRef ds:uri="305796d1-0599-4ee4-943f-0a635d85ff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5B3FB8-2D7F-4FBC-B1EB-CB3434BABB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61FC8CC-6266-46A8-BDD3-778A5562CAFD}">
  <ds:schemaRefs>
    <ds:schemaRef ds:uri="http://schemas.microsoft.com/office/2006/metadata/properties"/>
    <ds:schemaRef ds:uri="http://schemas.microsoft.com/office/infopath/2007/PartnerControls"/>
    <ds:schemaRef ds:uri="305796d1-0599-4ee4-943f-0a635d85ff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{514667A6-3B37-3644-A892-2ACE7EA7271D}tf16401378</Template>
  <TotalTime>508</TotalTime>
  <Words>21</Words>
  <Application>Microsoft Macintosh PowerPoint</Application>
  <PresentationFormat>Custom</PresentationFormat>
  <Paragraphs>20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</vt:lpstr>
      <vt:lpstr>Avenir Book</vt:lpstr>
      <vt:lpstr>Avenir-Roman</vt:lpstr>
      <vt:lpstr>Calibri</vt:lpstr>
      <vt:lpstr>Office Theme</vt:lpstr>
      <vt:lpstr>MAIN TITLE</vt:lpstr>
      <vt:lpstr>TITLE</vt:lpstr>
      <vt:lpstr>TITLE</vt:lpstr>
      <vt:lpstr>TITLE</vt:lpstr>
      <vt:lpstr>TITLE</vt:lpstr>
      <vt:lpstr>TITLE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1</dc:title>
  <cp:lastModifiedBy>David Byrnes</cp:lastModifiedBy>
  <cp:revision>52</cp:revision>
  <cp:lastPrinted>2020-10-13T14:29:07Z</cp:lastPrinted>
  <dcterms:created xsi:type="dcterms:W3CDTF">2020-08-12T14:50:21Z</dcterms:created>
  <dcterms:modified xsi:type="dcterms:W3CDTF">2021-02-02T17:19:37Z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2020-08-12T00:00:00Z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2020-08-12T00:00:00Z</vt:filetime>
  </property>
  <property fmtid="{D5CDD505-2E9C-101B-9397-08002B2CF9AE}" pid="5" name="ContentTypeId">
    <vt:lpwstr>0x010100022370AA1FA2BE4B966A05F91AE554E0</vt:lpwstr>
  </property>
</Properties>
</file>